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8" r:id="rId10"/>
    <p:sldId id="269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85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20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820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842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6836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194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978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21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464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45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55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28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30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56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500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38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02F1C-E060-4EB8-9C1A-27A599194CF4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8FF9F45-6B5E-405A-9732-2FA52C3E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705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file:///E:\Dorogoyu_dobra_-_Minus_(iPlayer.fm).mp3" TargetMode="External"/><Relationship Id="rId1" Type="http://schemas.microsoft.com/office/2007/relationships/media" Target="file:///E:\Dorogoyu_dobra_-_Minus_(iPlayer.fm)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48696" y="4919730"/>
            <a:ext cx="8698893" cy="1352281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Book Antiqua" panose="02040602050305030304" pitchFamily="18" charset="0"/>
              </a:rPr>
              <a:t>Гражданское и патриотическое воспитание</a:t>
            </a:r>
            <a:endParaRPr lang="ru-RU" sz="4000" dirty="0">
              <a:solidFill>
                <a:schemeClr val="accent3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r="660"/>
          <a:stretch>
            <a:fillRect/>
          </a:stretch>
        </p:blipFill>
        <p:spPr>
          <a:xfrm>
            <a:off x="6045622" y="794462"/>
            <a:ext cx="4901967" cy="3726160"/>
          </a:xfrm>
          <a:prstGeom prst="roundRect">
            <a:avLst>
              <a:gd name="adj" fmla="val 12084"/>
            </a:avLst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76419" y="807340"/>
            <a:ext cx="5233262" cy="3120715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</a:t>
            </a:r>
          </a:p>
          <a:p>
            <a:pPr algn="ctr">
              <a:lnSpc>
                <a:spcPct val="11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Приморский край</a:t>
            </a:r>
          </a:p>
          <a:p>
            <a:pPr algn="ctr">
              <a:lnSpc>
                <a:spcPct val="11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Арсеньев</a:t>
            </a:r>
          </a:p>
          <a:p>
            <a:pPr algn="ctr">
              <a:lnSpc>
                <a:spcPct val="110000"/>
              </a:lnSpc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«Центр развития ребенка – детский сад №26 «Росинка»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orogoyu_dobra_-_Minus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188640" y="328498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42116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49" y="594461"/>
            <a:ext cx="4313237" cy="2426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711" y="594461"/>
            <a:ext cx="3227633" cy="2420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49" y="3440188"/>
            <a:ext cx="3666186" cy="2749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39" y="3440188"/>
            <a:ext cx="3644722" cy="2733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54499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2890" y="624110"/>
            <a:ext cx="9791721" cy="1280890"/>
          </a:xfrm>
        </p:spPr>
        <p:txBody>
          <a:bodyPr/>
          <a:lstStyle/>
          <a:p>
            <a:r>
              <a:rPr lang="ru-RU" i="1" dirty="0"/>
              <a:t>Презентации, праздники, посвященные памятным датам: 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46" y="2126222"/>
            <a:ext cx="2987339" cy="1725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50" y="2126222"/>
            <a:ext cx="4445798" cy="1725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974" y="4073080"/>
            <a:ext cx="3025463" cy="249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836" y="4118617"/>
            <a:ext cx="3692816" cy="2400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6" y="4066832"/>
            <a:ext cx="3351369" cy="2513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7472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0766" y="624110"/>
            <a:ext cx="10702344" cy="1280890"/>
          </a:xfrm>
        </p:spPr>
        <p:txBody>
          <a:bodyPr>
            <a:noAutofit/>
          </a:bodyPr>
          <a:lstStyle/>
          <a:p>
            <a:r>
              <a:rPr lang="ru-RU" sz="2000" i="1" dirty="0"/>
              <a:t>Патриотическое воспитание-это взаимодействие взрослого и детей в совместной деятельности и общении, которое направлено на раскрытие и формирование в ребенке общечеловеческих нравственных качества личности:</a:t>
            </a:r>
            <a:endParaRPr lang="ru-RU" sz="2000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879" y="1905000"/>
            <a:ext cx="3050673" cy="2107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199" y="1905000"/>
            <a:ext cx="3230987" cy="2107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6" y="2946218"/>
            <a:ext cx="2469515" cy="3560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783" y="4195999"/>
            <a:ext cx="3080913" cy="2310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0198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83024" y="4085254"/>
            <a:ext cx="8784976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numCol="1">
            <a:prstTxWarp prst="textCascadeU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3"/>
                </a:solidFill>
              </a:rPr>
              <a:t>СПАСИБО ЗА ВНИМАНИЕ!</a:t>
            </a:r>
            <a:endParaRPr lang="ru-RU" sz="5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Рисунок 3" descr="feyervek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30994"/>
            <a:ext cx="9144000" cy="3864108"/>
          </a:xfrm>
          <a:prstGeom prst="rect">
            <a:avLst/>
          </a:prstGeom>
        </p:spPr>
      </p:pic>
      <p:pic>
        <p:nvPicPr>
          <p:cNvPr id="5" name="Рисунок 4" descr="78845666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1904" y="4869160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49754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1528" y="624110"/>
            <a:ext cx="10161430" cy="1280890"/>
          </a:xfrm>
        </p:spPr>
        <p:txBody>
          <a:bodyPr>
            <a:noAutofit/>
          </a:bodyPr>
          <a:lstStyle/>
          <a:p>
            <a:r>
              <a:rPr lang="ru-RU" sz="2800" i="1" dirty="0"/>
              <a:t>Организация предметно-развивающей среды призвана обеспечить воспитание патриотов России: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04" y="1643979"/>
            <a:ext cx="3309311" cy="2207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87"/>
          <a:stretch/>
        </p:blipFill>
        <p:spPr bwMode="auto">
          <a:xfrm>
            <a:off x="6941154" y="1643979"/>
            <a:ext cx="4060113" cy="2207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238" y="4018288"/>
            <a:ext cx="1741733" cy="2652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325" y="4018288"/>
            <a:ext cx="3070047" cy="2163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483" y="4018288"/>
            <a:ext cx="3419475" cy="2428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1344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5921" y="624110"/>
            <a:ext cx="10019763" cy="972870"/>
          </a:xfrm>
        </p:spPr>
        <p:txBody>
          <a:bodyPr>
            <a:noAutofit/>
          </a:bodyPr>
          <a:lstStyle/>
          <a:p>
            <a:r>
              <a:rPr lang="ru-RU" sz="2400" i="1" dirty="0"/>
              <a:t>Окружающие предметы, впервые пробуждают душу ребенка, воспитывают в нем чувство красоты, любознательность: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3" y="1481070"/>
            <a:ext cx="3399844" cy="227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744" y="1481070"/>
            <a:ext cx="3850784" cy="2289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890" y="4119226"/>
            <a:ext cx="3734873" cy="2516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30" y="4119227"/>
            <a:ext cx="3642347" cy="2516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4077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4" y="1195811"/>
            <a:ext cx="3399462" cy="2549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513" y="1930934"/>
            <a:ext cx="3538538" cy="4718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598" y="1195810"/>
            <a:ext cx="4125532" cy="3094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4406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012" y="624110"/>
            <a:ext cx="9804600" cy="1280890"/>
          </a:xfrm>
        </p:spPr>
        <p:txBody>
          <a:bodyPr>
            <a:noAutofit/>
          </a:bodyPr>
          <a:lstStyle/>
          <a:p>
            <a:r>
              <a:rPr lang="ru-RU" sz="2800" i="1" dirty="0"/>
              <a:t>Родная культура должна стать неотъемлемой частью души ребенка, началом продолжающим личность: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93" y="1905000"/>
            <a:ext cx="3785830" cy="2351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471" y="1905000"/>
            <a:ext cx="4043965" cy="2351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27" y="4471901"/>
            <a:ext cx="3174162" cy="2138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09" y="4471901"/>
            <a:ext cx="3353887" cy="2131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10636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51" y="1515325"/>
            <a:ext cx="4343400" cy="3257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650" y="1515325"/>
            <a:ext cx="4338637" cy="3253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7934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738" y="624110"/>
            <a:ext cx="10161431" cy="1140296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Природа-один из важнейших факторов педагогики: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98" y="1764405"/>
            <a:ext cx="3257796" cy="2202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335" y="1764405"/>
            <a:ext cx="3240681" cy="2202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15" y="2762575"/>
            <a:ext cx="3838575" cy="3838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3650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9681412" cy="11430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Осуществление образовательной деятельности в отделении экологии и туризма г. Арсеньева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556793"/>
            <a:ext cx="2752685" cy="2064513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4077072"/>
            <a:ext cx="2754000" cy="2135529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1588018"/>
            <a:ext cx="2754000" cy="2033288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76" y="4077073"/>
            <a:ext cx="2754000" cy="2135529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556299"/>
            <a:ext cx="2754000" cy="2065500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3" y="4077072"/>
            <a:ext cx="2747797" cy="2135529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47150792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1375" y="373488"/>
            <a:ext cx="10238703" cy="1146220"/>
          </a:xfrm>
        </p:spPr>
        <p:txBody>
          <a:bodyPr>
            <a:noAutofit/>
          </a:bodyPr>
          <a:lstStyle/>
          <a:p>
            <a:r>
              <a:rPr lang="ru-RU" sz="2000" i="1" dirty="0"/>
              <a:t>На занятиях, в играх, в труде, в быту воспитываются в ребенке не только патриотические чувства, но и формируются его взаимоотношения со взрослыми и сверстниками: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16" y="1890316"/>
            <a:ext cx="3502494" cy="2333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65" y="1890316"/>
            <a:ext cx="3529618" cy="2333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182" y="1890316"/>
            <a:ext cx="3446064" cy="2333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18" y="4456090"/>
            <a:ext cx="2884867" cy="2163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57" y="4456090"/>
            <a:ext cx="2923506" cy="2192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566559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56</TotalTime>
  <Words>149</Words>
  <Application>Microsoft Office PowerPoint</Application>
  <PresentationFormat>Широкоэкранный</PresentationFormat>
  <Paragraphs>14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Book Antiqua</vt:lpstr>
      <vt:lpstr>Century Gothic</vt:lpstr>
      <vt:lpstr>Times New Roman</vt:lpstr>
      <vt:lpstr>Wingdings 3</vt:lpstr>
      <vt:lpstr>Легкий дым</vt:lpstr>
      <vt:lpstr>Гражданское и патриотическое воспитание</vt:lpstr>
      <vt:lpstr>Организация предметно-развивающей среды призвана обеспечить воспитание патриотов России: </vt:lpstr>
      <vt:lpstr>Окружающие предметы, впервые пробуждают душу ребенка, воспитывают в нем чувство красоты, любознательность: </vt:lpstr>
      <vt:lpstr>Презентация PowerPoint</vt:lpstr>
      <vt:lpstr>Родная культура должна стать неотъемлемой частью души ребенка, началом продолжающим личность: </vt:lpstr>
      <vt:lpstr>Презентация PowerPoint</vt:lpstr>
      <vt:lpstr>Природа-один из важнейших факторов педагогики: </vt:lpstr>
      <vt:lpstr>Осуществление образовательной деятельности в отделении экологии и туризма г. Арсеньева</vt:lpstr>
      <vt:lpstr>На занятиях, в играх, в труде, в быту воспитываются в ребенке не только патриотические чувства, но и формируются его взаимоотношения со взрослыми и сверстниками: </vt:lpstr>
      <vt:lpstr>Презентация PowerPoint</vt:lpstr>
      <vt:lpstr>Презентации, праздники, посвященные памятным датам: </vt:lpstr>
      <vt:lpstr>Патриотическое воспитание-это взаимодействие взрослого и детей в совместной деятельности и общении, которое направлено на раскрытие и формирование в ребенке общечеловеческих нравственных качества личности: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Гражданское и патриотическое воспитание</dc:title>
  <dc:creator>Юлия</dc:creator>
  <cp:lastModifiedBy>Юлия</cp:lastModifiedBy>
  <cp:revision>8</cp:revision>
  <dcterms:created xsi:type="dcterms:W3CDTF">2017-06-29T09:49:11Z</dcterms:created>
  <dcterms:modified xsi:type="dcterms:W3CDTF">2017-06-29T10:45:56Z</dcterms:modified>
</cp:coreProperties>
</file>